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custShowLst>
    <p:custShow name="Произвольный показ 1" id="0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67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6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39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50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61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99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94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7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02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55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5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0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244DF6-7321-48E5-95BD-0C69F51AD5F6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9B5669-80F0-40AA-BB89-1C541EB9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«Путешествие»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630" y="4814886"/>
            <a:ext cx="5186370" cy="20431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Составила: Учитель английского языка Пекарева Т.И.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416824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Murphy Laws For Frequent Flyers </a:t>
            </a:r>
          </a:p>
          <a:p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No flight ever leaves on time unless you are running late and need the delay to make the flight.</a:t>
            </a:r>
          </a:p>
          <a:p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If you are running late for a flight, it will depart from the farthest gate within the terminal.</a:t>
            </a:r>
          </a:p>
          <a:p>
            <a:r>
              <a:rPr lang="en-US" sz="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If you arrive very early for a flight, it inevitably will be delayed.</a:t>
            </a:r>
          </a:p>
          <a:p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If you must work on your flight, you will experience turbulence as soon as you touch pen to paper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Only passengers seated in window seats ever have to get up to go to the lavatory.</a:t>
            </a:r>
          </a:p>
          <a:p>
            <a:r>
              <a:rPr lang="en-US" sz="3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crying baby on board your flight is always seated next to you.</a:t>
            </a:r>
          </a:p>
          <a:p>
            <a:r>
              <a:rPr lang="en-US" sz="3800" dirty="0" smtClean="0">
                <a:solidFill>
                  <a:srgbClr val="00B0F0"/>
                </a:solidFill>
              </a:rPr>
              <a:t>The best-looking woman on your flight is never seated next to you.</a:t>
            </a:r>
          </a:p>
          <a:p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The less carry-on luggage space available on an aircraft, the more carry-on luggage passengers will bring aboard.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874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3813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501008"/>
            <a:ext cx="4762872" cy="32732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World travel gives you a new perspective.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Путешествия по миру помогают взглянуть на все по-новому.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magazine is a food and travel guide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журнал-путеводитель по еде и путешествиям.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America there are two classes of travel – first class and with children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Америке есть два класса путешествий – первый класс и с детьми.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79512" y="1628800"/>
            <a:ext cx="3960440" cy="4608512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Air travel – </a:t>
            </a:r>
            <a:r>
              <a:rPr lang="ru-RU" sz="1600" dirty="0" smtClean="0"/>
              <a:t>путешествие самолетом.</a:t>
            </a:r>
          </a:p>
          <a:p>
            <a:pPr algn="ctr"/>
            <a:r>
              <a:rPr lang="en-US" sz="1600" dirty="0" smtClean="0"/>
              <a:t>Space travel – </a:t>
            </a:r>
            <a:r>
              <a:rPr lang="ru-RU" sz="1600" dirty="0" smtClean="0"/>
              <a:t>космическое путешествие.</a:t>
            </a:r>
          </a:p>
          <a:p>
            <a:pPr algn="ctr"/>
            <a:r>
              <a:rPr lang="en-US" sz="1600" dirty="0" smtClean="0"/>
              <a:t>Water travel – </a:t>
            </a:r>
            <a:r>
              <a:rPr lang="ru-RU" sz="1600" dirty="0" smtClean="0"/>
              <a:t>путешествие по воде.</a:t>
            </a:r>
          </a:p>
          <a:p>
            <a:pPr algn="ctr"/>
            <a:r>
              <a:rPr lang="en-US" sz="1600" dirty="0" smtClean="0"/>
              <a:t>Time travel – </a:t>
            </a:r>
            <a:r>
              <a:rPr lang="ru-RU" sz="1600" dirty="0" smtClean="0"/>
              <a:t>путешествие во времени.</a:t>
            </a:r>
          </a:p>
          <a:p>
            <a:pPr algn="ctr"/>
            <a:r>
              <a:rPr lang="en-US" sz="1600" dirty="0" smtClean="0"/>
              <a:t>Travel documents – </a:t>
            </a:r>
            <a:r>
              <a:rPr lang="ru-RU" sz="1600" dirty="0" smtClean="0"/>
              <a:t>проездные документы.</a:t>
            </a:r>
          </a:p>
          <a:p>
            <a:pPr algn="ctr"/>
            <a:r>
              <a:rPr lang="en-US" sz="1600" dirty="0" smtClean="0"/>
              <a:t>Travel ticket – </a:t>
            </a:r>
            <a:r>
              <a:rPr lang="ru-RU" sz="1600" dirty="0" smtClean="0"/>
              <a:t>проездной билет.</a:t>
            </a:r>
          </a:p>
          <a:p>
            <a:pPr algn="ctr"/>
            <a:r>
              <a:rPr lang="en-US" sz="1600" dirty="0" smtClean="0"/>
              <a:t>Travel agent – </a:t>
            </a:r>
            <a:r>
              <a:rPr lang="ru-RU" sz="1600" dirty="0" smtClean="0"/>
              <a:t>агент по туризму.</a:t>
            </a:r>
          </a:p>
          <a:p>
            <a:pPr algn="ctr"/>
            <a:r>
              <a:rPr lang="en-US" sz="1600" dirty="0" smtClean="0"/>
              <a:t>Travel sickness – </a:t>
            </a:r>
            <a:r>
              <a:rPr lang="ru-RU" sz="1600" dirty="0" smtClean="0"/>
              <a:t>тошнота, возникающая при езде или в полете.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668"/>
            <a:ext cx="4438643" cy="277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28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381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3312368" cy="220263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A journey from London to Paris can now be completed in under 3 hours. </a:t>
            </a:r>
            <a:r>
              <a:rPr lang="en-US" sz="1800" dirty="0" smtClean="0">
                <a:solidFill>
                  <a:srgbClr val="92D050"/>
                </a:solidFill>
              </a:rPr>
              <a:t>– </a:t>
            </a:r>
            <a:r>
              <a:rPr lang="ru-RU" sz="1800" dirty="0" smtClean="0">
                <a:solidFill>
                  <a:srgbClr val="92D050"/>
                </a:solidFill>
              </a:rPr>
              <a:t>Поездка из Лондона в Париж теперь может быть совершена менее чем за 3 часа.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569024" cy="34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861048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He made a 200-mile journey by bike</a:t>
            </a:r>
            <a:r>
              <a:rPr lang="en-US" dirty="0" smtClean="0">
                <a:solidFill>
                  <a:srgbClr val="92D050"/>
                </a:solidFill>
              </a:rPr>
              <a:t>. – </a:t>
            </a:r>
            <a:r>
              <a:rPr lang="ru-RU" dirty="0" smtClean="0">
                <a:solidFill>
                  <a:srgbClr val="92D050"/>
                </a:solidFill>
              </a:rPr>
              <a:t>Он проехал путь в 200 миль на велосипеде.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 journey of a thousand miles begins with a single step</a:t>
            </a:r>
            <a:r>
              <a:rPr lang="en-US" dirty="0" smtClean="0">
                <a:solidFill>
                  <a:srgbClr val="92D050"/>
                </a:solidFill>
              </a:rPr>
              <a:t>. – </a:t>
            </a:r>
            <a:r>
              <a:rPr lang="ru-RU" dirty="0" smtClean="0">
                <a:solidFill>
                  <a:srgbClr val="92D050"/>
                </a:solidFill>
              </a:rPr>
              <a:t>Путешествие в тысячу миль начинается с одного шага. (литературный перевод: дорогу осилит идущий)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 was in London in 2012 and I came back there this year. So, I’ve had two journeys to London. </a:t>
            </a:r>
            <a:r>
              <a:rPr lang="en-US" dirty="0" smtClean="0">
                <a:solidFill>
                  <a:srgbClr val="92D050"/>
                </a:solidFill>
              </a:rPr>
              <a:t>– </a:t>
            </a:r>
            <a:r>
              <a:rPr lang="ru-RU" dirty="0" smtClean="0">
                <a:solidFill>
                  <a:srgbClr val="92D050"/>
                </a:solidFill>
              </a:rPr>
              <a:t>Я был в Лондоне в 2012 году и снова поехал в этом. Значит, у меня было две поездки в Лондон.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61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3813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996952"/>
            <a:ext cx="4752528" cy="352839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My boss has gone on the business trip to South America.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Мой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босс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уехал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командировку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Южную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Америку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Let’s go on a trip to the mountains this summer!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Давайте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поедем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горы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этим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летом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During our holiday we took a boat trip to the islands.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Во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время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отпуска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мы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совершили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водную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прогулку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острова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Yesterday I went on a day trip to mountains. We left at 6.30 in the morning and returned before midnight.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Вчера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я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совершил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однодневную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поездку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горы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Мы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уехали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в 6:30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утра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вернулись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до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полуночи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79512" y="1700808"/>
            <a:ext cx="3816424" cy="4176464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business trip – </a:t>
            </a:r>
            <a:r>
              <a:rPr lang="ru-RU" dirty="0" smtClean="0"/>
              <a:t>командировка.</a:t>
            </a:r>
          </a:p>
          <a:p>
            <a:pPr algn="ctr"/>
            <a:r>
              <a:rPr lang="en-US" dirty="0" smtClean="0"/>
              <a:t>A day trip – </a:t>
            </a:r>
            <a:r>
              <a:rPr lang="ru-RU" dirty="0" smtClean="0"/>
              <a:t>однодневная поездка.</a:t>
            </a:r>
          </a:p>
          <a:p>
            <a:pPr algn="ctr"/>
            <a:r>
              <a:rPr lang="en-US" dirty="0" smtClean="0"/>
              <a:t>A round-the-world trip – </a:t>
            </a:r>
            <a:r>
              <a:rPr lang="ru-RU" dirty="0" smtClean="0"/>
              <a:t>кругосветное путешествие.</a:t>
            </a:r>
          </a:p>
          <a:p>
            <a:pPr algn="ctr"/>
            <a:r>
              <a:rPr lang="en-US" dirty="0" smtClean="0"/>
              <a:t>A boat trip – </a:t>
            </a:r>
            <a:r>
              <a:rPr lang="ru-RU" dirty="0" smtClean="0"/>
              <a:t>путешествие по воде.</a:t>
            </a:r>
          </a:p>
          <a:p>
            <a:pPr algn="ctr"/>
            <a:r>
              <a:rPr lang="en-US" dirty="0" smtClean="0"/>
              <a:t>A camping trip – </a:t>
            </a:r>
            <a:r>
              <a:rPr lang="ru-RU" dirty="0" smtClean="0"/>
              <a:t>поход.</a:t>
            </a:r>
          </a:p>
          <a:p>
            <a:pPr algn="ctr"/>
            <a:r>
              <a:rPr lang="en-US" dirty="0" smtClean="0"/>
              <a:t>A wedding trip – </a:t>
            </a:r>
            <a:r>
              <a:rPr lang="ru-RU" dirty="0" smtClean="0"/>
              <a:t>свадебное путешествие.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578085" cy="25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31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3541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429000"/>
            <a:ext cx="4330824" cy="30572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idea of going on a sea voyage fascinated him.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Мысль о морском путешествии приводила его в восторг.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 a voyage across the Atlantic the liner ran into an iceberg.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 время плавания через Атлантический океан лайнер врезался в айсберг.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Titanic sank on his maiden voyage.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Титаник затонул во время своего первого рейса.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07504" y="2132856"/>
            <a:ext cx="3888432" cy="41044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Maiden voyage – </a:t>
            </a:r>
            <a:r>
              <a:rPr lang="ru-RU" sz="1600" dirty="0" smtClean="0">
                <a:solidFill>
                  <a:schemeClr val="bg1"/>
                </a:solidFill>
              </a:rPr>
              <a:t>первый рейс корабля.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Sea voyage – </a:t>
            </a:r>
            <a:r>
              <a:rPr lang="ru-RU" sz="1600" dirty="0" smtClean="0">
                <a:solidFill>
                  <a:schemeClr val="bg1"/>
                </a:solidFill>
              </a:rPr>
              <a:t>морское путешествие.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Voyage of discovery – </a:t>
            </a:r>
            <a:r>
              <a:rPr lang="ru-RU" sz="1600" dirty="0" smtClean="0">
                <a:solidFill>
                  <a:schemeClr val="bg1"/>
                </a:solidFill>
              </a:rPr>
              <a:t>исследовательская экспедиция.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Distant voyage – </a:t>
            </a:r>
            <a:r>
              <a:rPr lang="ru-RU" sz="1600" dirty="0" smtClean="0">
                <a:solidFill>
                  <a:schemeClr val="bg1"/>
                </a:solidFill>
              </a:rPr>
              <a:t>путешествие в дальние страны.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Transatlantic voyage – </a:t>
            </a:r>
            <a:r>
              <a:rPr lang="ru-RU" sz="1600" dirty="0" smtClean="0">
                <a:solidFill>
                  <a:schemeClr val="bg1"/>
                </a:solidFill>
              </a:rPr>
              <a:t>трансатлантическое путешествие.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Space voyage – </a:t>
            </a:r>
            <a:r>
              <a:rPr lang="ru-RU" sz="1600" dirty="0" smtClean="0">
                <a:solidFill>
                  <a:schemeClr val="bg1"/>
                </a:solidFill>
              </a:rPr>
              <a:t>космическое путешествие.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53113" cy="25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5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 </a:t>
            </a:r>
            <a:r>
              <a:rPr lang="ru-RU" sz="3600" dirty="0" smtClean="0"/>
              <a:t>…</a:t>
            </a:r>
            <a:r>
              <a:rPr lang="en-US" sz="3600" dirty="0" smtClean="0"/>
              <a:t> to the country will take no more that an hour and a half.</a:t>
            </a:r>
            <a:endParaRPr lang="ru-RU" sz="36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25504" y="4095091"/>
            <a:ext cx="2376264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Travel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510" y="5517230"/>
            <a:ext cx="24018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368" y="4078455"/>
            <a:ext cx="24018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4" y="5545151"/>
            <a:ext cx="24018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4233920"/>
            <a:ext cx="178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Journey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3704" y="5672695"/>
            <a:ext cx="1533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Voyage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7226" y="5700616"/>
            <a:ext cx="888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Trip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839"/>
            <a:ext cx="3882008" cy="25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2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Henry announced that he was going to sea for another </a:t>
            </a:r>
            <a:r>
              <a:rPr lang="ru-RU" sz="3600" dirty="0" smtClean="0"/>
              <a:t>… </a:t>
            </a:r>
            <a:r>
              <a:rPr lang="en-US" sz="3600" dirty="0" smtClean="0"/>
              <a:t>as soon as he was well rested.</a:t>
            </a:r>
            <a:endParaRPr lang="ru-RU" sz="3600" dirty="0"/>
          </a:p>
        </p:txBody>
      </p:sp>
      <p:pic>
        <p:nvPicPr>
          <p:cNvPr id="614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7000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943350"/>
            <a:ext cx="24018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76" y="5326457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607" y="5380320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64043"/>
            <a:ext cx="3690441" cy="24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7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</a:t>
            </a:r>
            <a:r>
              <a:rPr lang="ru-RU" dirty="0" smtClean="0"/>
              <a:t>…</a:t>
            </a:r>
            <a:r>
              <a:rPr lang="en-US" dirty="0" smtClean="0"/>
              <a:t> to Spain will not take more than three weeks.</a:t>
            </a:r>
            <a:endParaRPr lang="ru-RU" dirty="0"/>
          </a:p>
        </p:txBody>
      </p:sp>
      <p:pic>
        <p:nvPicPr>
          <p:cNvPr id="71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23582"/>
            <a:ext cx="24018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25" y="5517232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48150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8150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018046" cy="25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41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52" y="29969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…</a:t>
            </a:r>
            <a:r>
              <a:rPr lang="en-US" dirty="0" smtClean="0"/>
              <a:t> was long and dangerous in old days.</a:t>
            </a:r>
            <a:endParaRPr lang="ru-RU" dirty="0"/>
          </a:p>
        </p:txBody>
      </p:sp>
      <p:pic>
        <p:nvPicPr>
          <p:cNvPr id="81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031" y="5589240"/>
            <a:ext cx="24018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387" y="5589240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965" y="4400549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0550"/>
            <a:ext cx="24018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558927" cy="317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92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719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Тема Office</vt:lpstr>
      <vt:lpstr>Апекс</vt:lpstr>
      <vt:lpstr>Презентация на тему «Путешествие» </vt:lpstr>
      <vt:lpstr>Travel</vt:lpstr>
      <vt:lpstr>Journey </vt:lpstr>
      <vt:lpstr>Trip</vt:lpstr>
      <vt:lpstr>Voyage</vt:lpstr>
      <vt:lpstr>A … to the country will take no more that an hour and a half.</vt:lpstr>
      <vt:lpstr>Henry announced that he was going to sea for another … as soon as he was well rested.</vt:lpstr>
      <vt:lpstr>The … to Spain will not take more than three weeks.</vt:lpstr>
      <vt:lpstr>… was long and dangerous in old days.</vt:lpstr>
      <vt:lpstr>Слайд 10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10</cp:revision>
  <dcterms:created xsi:type="dcterms:W3CDTF">2017-04-29T13:56:12Z</dcterms:created>
  <dcterms:modified xsi:type="dcterms:W3CDTF">2019-10-29T03:55:50Z</dcterms:modified>
</cp:coreProperties>
</file>